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6.png"/><Relationship Id="rId3" Type="http://schemas.openxmlformats.org/officeDocument/2006/relationships/image" Target="../media/image119.png"/><Relationship Id="rId21" Type="http://schemas.openxmlformats.org/officeDocument/2006/relationships/image" Target="../media/image1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39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5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38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7.png"/><Relationship Id="rId28" Type="http://schemas.openxmlformats.org/officeDocument/2006/relationships/image" Target="../media/image117.png"/><Relationship Id="rId10" Type="http://schemas.openxmlformats.org/officeDocument/2006/relationships/image" Target="../media/image126.png"/><Relationship Id="rId19" Type="http://schemas.openxmlformats.org/officeDocument/2006/relationships/image" Target="../media/image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6.png"/><Relationship Id="rId27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4.png"/><Relationship Id="rId3" Type="http://schemas.openxmlformats.org/officeDocument/2006/relationships/image" Target="../media/image121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image" Target="../media/image11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22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69.png"/><Relationship Id="rId18" Type="http://schemas.openxmlformats.org/officeDocument/2006/relationships/image" Target="../media/image172.png"/><Relationship Id="rId3" Type="http://schemas.openxmlformats.org/officeDocument/2006/relationships/image" Target="../media/image164.png"/><Relationship Id="rId7" Type="http://schemas.openxmlformats.org/officeDocument/2006/relationships/image" Target="../media/image120.png"/><Relationship Id="rId12" Type="http://schemas.openxmlformats.org/officeDocument/2006/relationships/image" Target="../media/image168.png"/><Relationship Id="rId17" Type="http://schemas.openxmlformats.org/officeDocument/2006/relationships/image" Target="../media/image15.png"/><Relationship Id="rId2" Type="http://schemas.openxmlformats.org/officeDocument/2006/relationships/image" Target="../media/image16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67.png"/><Relationship Id="rId5" Type="http://schemas.openxmlformats.org/officeDocument/2006/relationships/image" Target="../media/image118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2.png"/><Relationship Id="rId4" Type="http://schemas.openxmlformats.org/officeDocument/2006/relationships/image" Target="../media/image165.png"/><Relationship Id="rId9" Type="http://schemas.openxmlformats.org/officeDocument/2006/relationships/image" Target="../media/image122.png"/><Relationship Id="rId1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16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4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41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10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9" Type="http://schemas.openxmlformats.org/officeDocument/2006/relationships/image" Target="../media/image106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43" Type="http://schemas.openxmlformats.org/officeDocument/2006/relationships/image" Target="../media/image17.png"/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8.png"/><Relationship Id="rId4" Type="http://schemas.openxmlformats.org/officeDocument/2006/relationships/image" Target="../media/image112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471333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4923367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6375400" y="69903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41836BF-BBD2-8722-612E-679B34CE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9"/>
          <a:stretch/>
        </p:blipFill>
        <p:spPr bwMode="auto">
          <a:xfrm>
            <a:off x="4847167" y="1895538"/>
            <a:ext cx="107950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471333" y="2273831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AEB690-45FA-A129-289B-3EEE19CDC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1"/>
          <a:stretch/>
        </p:blipFill>
        <p:spPr bwMode="auto">
          <a:xfrm>
            <a:off x="6447364" y="1934113"/>
            <a:ext cx="1079500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6">
            <a:extLst>
              <a:ext uri="{FF2B5EF4-FFF2-40B4-BE49-F238E27FC236}">
                <a16:creationId xmlns:a16="http://schemas.microsoft.com/office/drawing/2014/main" id="{B7C532A8-D6DF-D10D-0B2D-6F2119BD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4628663"/>
            <a:ext cx="2823907" cy="20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08" y="2729205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91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09BBF43-CE77-C385-B065-700E60682968}"/>
              </a:ext>
            </a:extLst>
          </p:cNvPr>
          <p:cNvSpPr/>
          <p:nvPr/>
        </p:nvSpPr>
        <p:spPr>
          <a:xfrm>
            <a:off x="3606800" y="4275667"/>
            <a:ext cx="1837267" cy="95673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663C92F-6F84-B41D-7FED-FD3D912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2864393"/>
            <a:ext cx="2863955" cy="20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6C4EF3-5A3C-CC93-A4EE-2DE27BBA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4746963"/>
            <a:ext cx="2809065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50941" y="765760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67" y="975390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07067" y="934683"/>
            <a:ext cx="1068780" cy="18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2821427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4856035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7346174" y="1584734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17625</TotalTime>
  <Words>671</Words>
  <Application>Microsoft Office PowerPoint</Application>
  <PresentationFormat>Widescreen</PresentationFormat>
  <Paragraphs>108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151</cp:revision>
  <dcterms:created xsi:type="dcterms:W3CDTF">2023-07-26T17:49:20Z</dcterms:created>
  <dcterms:modified xsi:type="dcterms:W3CDTF">2024-11-27T01:07:29Z</dcterms:modified>
</cp:coreProperties>
</file>